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C2A4C7-7DF1-A649-969F-46FA5FD7BAA2}" v="1" dt="2024-04-03T09:57:26.2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58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ob Lysgaard Rørsted" userId="cd98e76d-d8f4-4a3d-9112-fb068ba3e442" providerId="ADAL" clId="{68C2A4C7-7DF1-A649-969F-46FA5FD7BAA2}"/>
    <pc:docChg chg="undo custSel delSld modSld">
      <pc:chgData name="Jakob Lysgaard Rørsted" userId="cd98e76d-d8f4-4a3d-9112-fb068ba3e442" providerId="ADAL" clId="{68C2A4C7-7DF1-A649-969F-46FA5FD7BAA2}" dt="2024-04-03T09:58:11.197" v="289" actId="20577"/>
      <pc:docMkLst>
        <pc:docMk/>
      </pc:docMkLst>
      <pc:sldChg chg="del">
        <pc:chgData name="Jakob Lysgaard Rørsted" userId="cd98e76d-d8f4-4a3d-9112-fb068ba3e442" providerId="ADAL" clId="{68C2A4C7-7DF1-A649-969F-46FA5FD7BAA2}" dt="2024-04-03T09:53:45.428" v="0" actId="2696"/>
        <pc:sldMkLst>
          <pc:docMk/>
          <pc:sldMk cId="692982913" sldId="256"/>
        </pc:sldMkLst>
      </pc:sldChg>
      <pc:sldChg chg="modSp mod">
        <pc:chgData name="Jakob Lysgaard Rørsted" userId="cd98e76d-d8f4-4a3d-9112-fb068ba3e442" providerId="ADAL" clId="{68C2A4C7-7DF1-A649-969F-46FA5FD7BAA2}" dt="2024-04-03T09:58:11.197" v="289" actId="20577"/>
        <pc:sldMkLst>
          <pc:docMk/>
          <pc:sldMk cId="1937836227" sldId="257"/>
        </pc:sldMkLst>
        <pc:graphicFrameChg chg="mod modGraphic">
          <ac:chgData name="Jakob Lysgaard Rørsted" userId="cd98e76d-d8f4-4a3d-9112-fb068ba3e442" providerId="ADAL" clId="{68C2A4C7-7DF1-A649-969F-46FA5FD7BAA2}" dt="2024-04-03T09:58:11.197" v="289" actId="20577"/>
          <ac:graphicFrameMkLst>
            <pc:docMk/>
            <pc:sldMk cId="1937836227" sldId="257"/>
            <ac:graphicFrameMk id="4" creationId="{9C22BF94-DE47-0724-0FD8-2BCC31D4B370}"/>
          </ac:graphicFrameMkLst>
        </pc:graphicFrameChg>
      </pc:sldChg>
      <pc:sldChg chg="del">
        <pc:chgData name="Jakob Lysgaard Rørsted" userId="cd98e76d-d8f4-4a3d-9112-fb068ba3e442" providerId="ADAL" clId="{68C2A4C7-7DF1-A649-969F-46FA5FD7BAA2}" dt="2024-04-03T09:53:54.421" v="1" actId="2696"/>
        <pc:sldMkLst>
          <pc:docMk/>
          <pc:sldMk cId="2216962017" sldId="258"/>
        </pc:sldMkLst>
      </pc:sldChg>
      <pc:sldChg chg="del">
        <pc:chgData name="Jakob Lysgaard Rørsted" userId="cd98e76d-d8f4-4a3d-9112-fb068ba3e442" providerId="ADAL" clId="{68C2A4C7-7DF1-A649-969F-46FA5FD7BAA2}" dt="2024-04-03T09:53:54.829" v="2" actId="2696"/>
        <pc:sldMkLst>
          <pc:docMk/>
          <pc:sldMk cId="503475438" sldId="259"/>
        </pc:sldMkLst>
      </pc:sldChg>
    </pc:docChg>
  </pc:docChgLst>
  <pc:docChgLst>
    <pc:chgData name="Rune Hylsberg Jacobsen" userId="3a9b8b58-2548-4dde-bb33-68b3378eab14" providerId="ADAL" clId="{C8D081AF-68CA-4C10-A00C-60375FA5810A}"/>
    <pc:docChg chg="undo custSel addSld modSld">
      <pc:chgData name="Rune Hylsberg Jacobsen" userId="3a9b8b58-2548-4dde-bb33-68b3378eab14" providerId="ADAL" clId="{C8D081AF-68CA-4C10-A00C-60375FA5810A}" dt="2023-11-15T09:04:20.294" v="3412" actId="20577"/>
      <pc:docMkLst>
        <pc:docMk/>
      </pc:docMkLst>
      <pc:sldChg chg="addSp delSp modSp mod">
        <pc:chgData name="Rune Hylsberg Jacobsen" userId="3a9b8b58-2548-4dde-bb33-68b3378eab14" providerId="ADAL" clId="{C8D081AF-68CA-4C10-A00C-60375FA5810A}" dt="2023-11-15T08:58:55.340" v="3318" actId="20577"/>
        <pc:sldMkLst>
          <pc:docMk/>
          <pc:sldMk cId="692982913" sldId="256"/>
        </pc:sldMkLst>
        <pc:spChg chg="mod">
          <ac:chgData name="Rune Hylsberg Jacobsen" userId="3a9b8b58-2548-4dde-bb33-68b3378eab14" providerId="ADAL" clId="{C8D081AF-68CA-4C10-A00C-60375FA5810A}" dt="2023-11-12T20:10:46.428" v="554" actId="1038"/>
          <ac:spMkLst>
            <pc:docMk/>
            <pc:sldMk cId="692982913" sldId="256"/>
            <ac:spMk id="2" creationId="{C724EC12-1F58-7866-EE0B-A5A0D821DE1A}"/>
          </ac:spMkLst>
        </pc:spChg>
        <pc:spChg chg="mod">
          <ac:chgData name="Rune Hylsberg Jacobsen" userId="3a9b8b58-2548-4dde-bb33-68b3378eab14" providerId="ADAL" clId="{C8D081AF-68CA-4C10-A00C-60375FA5810A}" dt="2023-11-12T20:16:22.158" v="691" actId="20577"/>
          <ac:spMkLst>
            <pc:docMk/>
            <pc:sldMk cId="692982913" sldId="256"/>
            <ac:spMk id="3" creationId="{3E7C3375-ED48-72E9-F0DF-C6815C70D1F4}"/>
          </ac:spMkLst>
        </pc:spChg>
        <pc:spChg chg="mod">
          <ac:chgData name="Rune Hylsberg Jacobsen" userId="3a9b8b58-2548-4dde-bb33-68b3378eab14" providerId="ADAL" clId="{C8D081AF-68CA-4C10-A00C-60375FA5810A}" dt="2023-11-12T20:13:09.496" v="613" actId="20577"/>
          <ac:spMkLst>
            <pc:docMk/>
            <pc:sldMk cId="692982913" sldId="256"/>
            <ac:spMk id="4" creationId="{695A7B1A-B06D-8F6F-0F3B-5D4E52207EE1}"/>
          </ac:spMkLst>
        </pc:spChg>
        <pc:spChg chg="mod">
          <ac:chgData name="Rune Hylsberg Jacobsen" userId="3a9b8b58-2548-4dde-bb33-68b3378eab14" providerId="ADAL" clId="{C8D081AF-68CA-4C10-A00C-60375FA5810A}" dt="2023-11-12T20:10:46.428" v="554" actId="1038"/>
          <ac:spMkLst>
            <pc:docMk/>
            <pc:sldMk cId="692982913" sldId="256"/>
            <ac:spMk id="5" creationId="{6EFF5EC7-33DE-7C01-8CD4-723AC94C77F4}"/>
          </ac:spMkLst>
        </pc:spChg>
        <pc:spChg chg="mod">
          <ac:chgData name="Rune Hylsberg Jacobsen" userId="3a9b8b58-2548-4dde-bb33-68b3378eab14" providerId="ADAL" clId="{C8D081AF-68CA-4C10-A00C-60375FA5810A}" dt="2023-11-12T20:10:46.428" v="554" actId="1038"/>
          <ac:spMkLst>
            <pc:docMk/>
            <pc:sldMk cId="692982913" sldId="256"/>
            <ac:spMk id="8" creationId="{55AC0E5E-FE61-7236-685E-8DD1094EDA12}"/>
          </ac:spMkLst>
        </pc:spChg>
        <pc:spChg chg="mod">
          <ac:chgData name="Rune Hylsberg Jacobsen" userId="3a9b8b58-2548-4dde-bb33-68b3378eab14" providerId="ADAL" clId="{C8D081AF-68CA-4C10-A00C-60375FA5810A}" dt="2023-11-12T20:53:58.774" v="788" actId="121"/>
          <ac:spMkLst>
            <pc:docMk/>
            <pc:sldMk cId="692982913" sldId="256"/>
            <ac:spMk id="19" creationId="{F86CCA8F-674A-71F2-872E-0429D76630F0}"/>
          </ac:spMkLst>
        </pc:spChg>
        <pc:spChg chg="add mod">
          <ac:chgData name="Rune Hylsberg Jacobsen" userId="3a9b8b58-2548-4dde-bb33-68b3378eab14" providerId="ADAL" clId="{C8D081AF-68CA-4C10-A00C-60375FA5810A}" dt="2023-11-12T20:56:04.613" v="845" actId="20577"/>
          <ac:spMkLst>
            <pc:docMk/>
            <pc:sldMk cId="692982913" sldId="256"/>
            <ac:spMk id="20" creationId="{F0239B22-F0EA-EAC1-47AC-4A6782309906}"/>
          </ac:spMkLst>
        </pc:spChg>
        <pc:spChg chg="add mod">
          <ac:chgData name="Rune Hylsberg Jacobsen" userId="3a9b8b58-2548-4dde-bb33-68b3378eab14" providerId="ADAL" clId="{C8D081AF-68CA-4C10-A00C-60375FA5810A}" dt="2023-11-12T20:56:12.814" v="846" actId="20577"/>
          <ac:spMkLst>
            <pc:docMk/>
            <pc:sldMk cId="692982913" sldId="256"/>
            <ac:spMk id="21" creationId="{27DAB989-1470-CE27-885C-069FBE4884AA}"/>
          </ac:spMkLst>
        </pc:spChg>
        <pc:spChg chg="add mod">
          <ac:chgData name="Rune Hylsberg Jacobsen" userId="3a9b8b58-2548-4dde-bb33-68b3378eab14" providerId="ADAL" clId="{C8D081AF-68CA-4C10-A00C-60375FA5810A}" dt="2023-11-12T20:54:15.873" v="794" actId="3064"/>
          <ac:spMkLst>
            <pc:docMk/>
            <pc:sldMk cId="692982913" sldId="256"/>
            <ac:spMk id="27" creationId="{588155E4-E31D-C54D-6C04-A9EA2E4105DE}"/>
          </ac:spMkLst>
        </pc:spChg>
        <pc:spChg chg="add mod">
          <ac:chgData name="Rune Hylsberg Jacobsen" userId="3a9b8b58-2548-4dde-bb33-68b3378eab14" providerId="ADAL" clId="{C8D081AF-68CA-4C10-A00C-60375FA5810A}" dt="2023-11-15T08:58:55.340" v="3318" actId="20577"/>
          <ac:spMkLst>
            <pc:docMk/>
            <pc:sldMk cId="692982913" sldId="256"/>
            <ac:spMk id="28" creationId="{7F8C0B82-7108-980E-187A-15366444F24D}"/>
          </ac:spMkLst>
        </pc:spChg>
        <pc:spChg chg="add mod">
          <ac:chgData name="Rune Hylsberg Jacobsen" userId="3a9b8b58-2548-4dde-bb33-68b3378eab14" providerId="ADAL" clId="{C8D081AF-68CA-4C10-A00C-60375FA5810A}" dt="2023-11-12T20:10:46.428" v="554" actId="1038"/>
          <ac:spMkLst>
            <pc:docMk/>
            <pc:sldMk cId="692982913" sldId="256"/>
            <ac:spMk id="37" creationId="{A96A6D22-4115-CDFD-537F-5190D76556DB}"/>
          </ac:spMkLst>
        </pc:spChg>
        <pc:spChg chg="add mod">
          <ac:chgData name="Rune Hylsberg Jacobsen" userId="3a9b8b58-2548-4dde-bb33-68b3378eab14" providerId="ADAL" clId="{C8D081AF-68CA-4C10-A00C-60375FA5810A}" dt="2023-11-12T20:01:05.020" v="251" actId="20577"/>
          <ac:spMkLst>
            <pc:docMk/>
            <pc:sldMk cId="692982913" sldId="256"/>
            <ac:spMk id="38" creationId="{763EE058-CDBF-BF46-9413-80774E313F6A}"/>
          </ac:spMkLst>
        </pc:spChg>
        <pc:spChg chg="add mod">
          <ac:chgData name="Rune Hylsberg Jacobsen" userId="3a9b8b58-2548-4dde-bb33-68b3378eab14" providerId="ADAL" clId="{C8D081AF-68CA-4C10-A00C-60375FA5810A}" dt="2023-11-12T20:50:43.299" v="732" actId="1076"/>
          <ac:spMkLst>
            <pc:docMk/>
            <pc:sldMk cId="692982913" sldId="256"/>
            <ac:spMk id="39" creationId="{D681773C-B50C-137B-F364-6F11CBC32A17}"/>
          </ac:spMkLst>
        </pc:spChg>
        <pc:spChg chg="add mod">
          <ac:chgData name="Rune Hylsberg Jacobsen" userId="3a9b8b58-2548-4dde-bb33-68b3378eab14" providerId="ADAL" clId="{C8D081AF-68CA-4C10-A00C-60375FA5810A}" dt="2023-11-12T20:50:46.218" v="733" actId="1076"/>
          <ac:spMkLst>
            <pc:docMk/>
            <pc:sldMk cId="692982913" sldId="256"/>
            <ac:spMk id="43" creationId="{CF0859FD-28C0-5D03-7B1A-2AF137BCE15F}"/>
          </ac:spMkLst>
        </pc:spChg>
        <pc:spChg chg="add mod">
          <ac:chgData name="Rune Hylsberg Jacobsen" userId="3a9b8b58-2548-4dde-bb33-68b3378eab14" providerId="ADAL" clId="{C8D081AF-68CA-4C10-A00C-60375FA5810A}" dt="2023-11-12T20:11:06.288" v="583" actId="1037"/>
          <ac:spMkLst>
            <pc:docMk/>
            <pc:sldMk cId="692982913" sldId="256"/>
            <ac:spMk id="46" creationId="{0E87C1F3-DC2E-AC26-0258-E889F39305F4}"/>
          </ac:spMkLst>
        </pc:spChg>
        <pc:spChg chg="add mod">
          <ac:chgData name="Rune Hylsberg Jacobsen" userId="3a9b8b58-2548-4dde-bb33-68b3378eab14" providerId="ADAL" clId="{C8D081AF-68CA-4C10-A00C-60375FA5810A}" dt="2023-11-12T20:10:46.428" v="554" actId="1038"/>
          <ac:spMkLst>
            <pc:docMk/>
            <pc:sldMk cId="692982913" sldId="256"/>
            <ac:spMk id="47" creationId="{DB05602B-1FBF-2326-A7E4-3F482E55229F}"/>
          </ac:spMkLst>
        </pc:spChg>
        <pc:spChg chg="add mod">
          <ac:chgData name="Rune Hylsberg Jacobsen" userId="3a9b8b58-2548-4dde-bb33-68b3378eab14" providerId="ADAL" clId="{C8D081AF-68CA-4C10-A00C-60375FA5810A}" dt="2023-11-12T20:14:39.621" v="645" actId="1076"/>
          <ac:spMkLst>
            <pc:docMk/>
            <pc:sldMk cId="692982913" sldId="256"/>
            <ac:spMk id="51" creationId="{394FC645-E508-779B-97D8-D9985296B820}"/>
          </ac:spMkLst>
        </pc:spChg>
        <pc:spChg chg="add mod">
          <ac:chgData name="Rune Hylsberg Jacobsen" userId="3a9b8b58-2548-4dde-bb33-68b3378eab14" providerId="ADAL" clId="{C8D081AF-68CA-4C10-A00C-60375FA5810A}" dt="2023-11-12T20:54:52.236" v="807" actId="14100"/>
          <ac:spMkLst>
            <pc:docMk/>
            <pc:sldMk cId="692982913" sldId="256"/>
            <ac:spMk id="53" creationId="{C6989598-47FE-A9A0-C9EC-21782483B8D6}"/>
          </ac:spMkLst>
        </pc:spChg>
        <pc:spChg chg="add del mod">
          <ac:chgData name="Rune Hylsberg Jacobsen" userId="3a9b8b58-2548-4dde-bb33-68b3378eab14" providerId="ADAL" clId="{C8D081AF-68CA-4C10-A00C-60375FA5810A}" dt="2023-11-12T20:14:49.647" v="648" actId="478"/>
          <ac:spMkLst>
            <pc:docMk/>
            <pc:sldMk cId="692982913" sldId="256"/>
            <ac:spMk id="62" creationId="{5C8B0459-A9A2-28D9-85DD-46997E9CCC41}"/>
          </ac:spMkLst>
        </pc:spChg>
        <pc:grpChg chg="add mod">
          <ac:chgData name="Rune Hylsberg Jacobsen" userId="3a9b8b58-2548-4dde-bb33-68b3378eab14" providerId="ADAL" clId="{C8D081AF-68CA-4C10-A00C-60375FA5810A}" dt="2023-11-12T20:52:58.156" v="777" actId="164"/>
          <ac:grpSpMkLst>
            <pc:docMk/>
            <pc:sldMk cId="692982913" sldId="256"/>
            <ac:grpSpMk id="69" creationId="{CCB54767-013F-7912-037D-632075798B36}"/>
          </ac:grpSpMkLst>
        </pc:grpChg>
        <pc:grpChg chg="add del mod">
          <ac:chgData name="Rune Hylsberg Jacobsen" userId="3a9b8b58-2548-4dde-bb33-68b3378eab14" providerId="ADAL" clId="{C8D081AF-68CA-4C10-A00C-60375FA5810A}" dt="2023-11-12T20:53:13.448" v="780" actId="478"/>
          <ac:grpSpMkLst>
            <pc:docMk/>
            <pc:sldMk cId="692982913" sldId="256"/>
            <ac:grpSpMk id="70" creationId="{69F0B728-06CB-282D-3FDC-0FF00A696110}"/>
          </ac:grpSpMkLst>
        </pc:grpChg>
        <pc:cxnChg chg="mod">
          <ac:chgData name="Rune Hylsberg Jacobsen" userId="3a9b8b58-2548-4dde-bb33-68b3378eab14" providerId="ADAL" clId="{C8D081AF-68CA-4C10-A00C-60375FA5810A}" dt="2023-11-12T20:10:46.428" v="554" actId="1038"/>
          <ac:cxnSpMkLst>
            <pc:docMk/>
            <pc:sldMk cId="692982913" sldId="256"/>
            <ac:cxnSpMk id="7" creationId="{D304F9A2-AC53-9E23-EB9A-344AA4C60B11}"/>
          </ac:cxnSpMkLst>
        </pc:cxnChg>
        <pc:cxnChg chg="mod">
          <ac:chgData name="Rune Hylsberg Jacobsen" userId="3a9b8b58-2548-4dde-bb33-68b3378eab14" providerId="ADAL" clId="{C8D081AF-68CA-4C10-A00C-60375FA5810A}" dt="2023-11-12T20:10:46.428" v="554" actId="1038"/>
          <ac:cxnSpMkLst>
            <pc:docMk/>
            <pc:sldMk cId="692982913" sldId="256"/>
            <ac:cxnSpMk id="9" creationId="{2C17FBC3-A45D-B4F2-AF80-C081C93C2E24}"/>
          </ac:cxnSpMkLst>
        </pc:cxnChg>
        <pc:cxnChg chg="mod">
          <ac:chgData name="Rune Hylsberg Jacobsen" userId="3a9b8b58-2548-4dde-bb33-68b3378eab14" providerId="ADAL" clId="{C8D081AF-68CA-4C10-A00C-60375FA5810A}" dt="2023-11-12T20:10:46.428" v="554" actId="1038"/>
          <ac:cxnSpMkLst>
            <pc:docMk/>
            <pc:sldMk cId="692982913" sldId="256"/>
            <ac:cxnSpMk id="16" creationId="{819B0615-BA9B-0C72-1571-6689AD3D344E}"/>
          </ac:cxnSpMkLst>
        </pc:cxnChg>
        <pc:cxnChg chg="add mod">
          <ac:chgData name="Rune Hylsberg Jacobsen" userId="3a9b8b58-2548-4dde-bb33-68b3378eab14" providerId="ADAL" clId="{C8D081AF-68CA-4C10-A00C-60375FA5810A}" dt="2023-11-12T20:55:56.653" v="843" actId="14100"/>
          <ac:cxnSpMkLst>
            <pc:docMk/>
            <pc:sldMk cId="692982913" sldId="256"/>
            <ac:cxnSpMk id="22" creationId="{4027167D-1E82-4D2E-4214-B922941606F4}"/>
          </ac:cxnSpMkLst>
        </pc:cxnChg>
        <pc:cxnChg chg="add mod">
          <ac:chgData name="Rune Hylsberg Jacobsen" userId="3a9b8b58-2548-4dde-bb33-68b3378eab14" providerId="ADAL" clId="{C8D081AF-68CA-4C10-A00C-60375FA5810A}" dt="2023-11-12T20:10:46.428" v="554" actId="1038"/>
          <ac:cxnSpMkLst>
            <pc:docMk/>
            <pc:sldMk cId="692982913" sldId="256"/>
            <ac:cxnSpMk id="26" creationId="{CE7EC760-4082-6A00-58D1-1A1C5FA5ED83}"/>
          </ac:cxnSpMkLst>
        </pc:cxnChg>
        <pc:cxnChg chg="add mod">
          <ac:chgData name="Rune Hylsberg Jacobsen" userId="3a9b8b58-2548-4dde-bb33-68b3378eab14" providerId="ADAL" clId="{C8D081AF-68CA-4C10-A00C-60375FA5810A}" dt="2023-11-12T20:10:46.428" v="554" actId="1038"/>
          <ac:cxnSpMkLst>
            <pc:docMk/>
            <pc:sldMk cId="692982913" sldId="256"/>
            <ac:cxnSpMk id="30" creationId="{10BB3A31-9382-54B1-EFD5-034B609077D8}"/>
          </ac:cxnSpMkLst>
        </pc:cxnChg>
        <pc:cxnChg chg="add mod">
          <ac:chgData name="Rune Hylsberg Jacobsen" userId="3a9b8b58-2548-4dde-bb33-68b3378eab14" providerId="ADAL" clId="{C8D081AF-68CA-4C10-A00C-60375FA5810A}" dt="2023-11-12T20:10:46.428" v="554" actId="1038"/>
          <ac:cxnSpMkLst>
            <pc:docMk/>
            <pc:sldMk cId="692982913" sldId="256"/>
            <ac:cxnSpMk id="33" creationId="{D554E65B-C3B1-6A5D-F2BB-F706B020471D}"/>
          </ac:cxnSpMkLst>
        </pc:cxnChg>
        <pc:cxnChg chg="add del mod">
          <ac:chgData name="Rune Hylsberg Jacobsen" userId="3a9b8b58-2548-4dde-bb33-68b3378eab14" providerId="ADAL" clId="{C8D081AF-68CA-4C10-A00C-60375FA5810A}" dt="2023-11-12T20:50:11.589" v="727" actId="478"/>
          <ac:cxnSpMkLst>
            <pc:docMk/>
            <pc:sldMk cId="692982913" sldId="256"/>
            <ac:cxnSpMk id="40" creationId="{00B2B7C5-AC46-DA36-CBDC-245CD65CE56D}"/>
          </ac:cxnSpMkLst>
        </pc:cxnChg>
        <pc:cxnChg chg="add mod">
          <ac:chgData name="Rune Hylsberg Jacobsen" userId="3a9b8b58-2548-4dde-bb33-68b3378eab14" providerId="ADAL" clId="{C8D081AF-68CA-4C10-A00C-60375FA5810A}" dt="2023-11-12T20:10:46.428" v="554" actId="1038"/>
          <ac:cxnSpMkLst>
            <pc:docMk/>
            <pc:sldMk cId="692982913" sldId="256"/>
            <ac:cxnSpMk id="48" creationId="{A92521EE-C580-6B46-A41E-CA5D588674D5}"/>
          </ac:cxnSpMkLst>
        </pc:cxnChg>
        <pc:cxnChg chg="add del mod">
          <ac:chgData name="Rune Hylsberg Jacobsen" userId="3a9b8b58-2548-4dde-bb33-68b3378eab14" providerId="ADAL" clId="{C8D081AF-68CA-4C10-A00C-60375FA5810A}" dt="2023-11-12T20:13:02.326" v="604" actId="478"/>
          <ac:cxnSpMkLst>
            <pc:docMk/>
            <pc:sldMk cId="692982913" sldId="256"/>
            <ac:cxnSpMk id="52" creationId="{675340DF-5035-2663-6A09-F22E4EE8AC4C}"/>
          </ac:cxnSpMkLst>
        </pc:cxnChg>
        <pc:cxnChg chg="add mod">
          <ac:chgData name="Rune Hylsberg Jacobsen" userId="3a9b8b58-2548-4dde-bb33-68b3378eab14" providerId="ADAL" clId="{C8D081AF-68CA-4C10-A00C-60375FA5810A}" dt="2023-11-12T20:54:35.544" v="795" actId="693"/>
          <ac:cxnSpMkLst>
            <pc:docMk/>
            <pc:sldMk cId="692982913" sldId="256"/>
            <ac:cxnSpMk id="54" creationId="{2C65F6CB-5DDF-3375-5E87-BE593A760147}"/>
          </ac:cxnSpMkLst>
        </pc:cxnChg>
        <pc:cxnChg chg="add mod">
          <ac:chgData name="Rune Hylsberg Jacobsen" userId="3a9b8b58-2548-4dde-bb33-68b3378eab14" providerId="ADAL" clId="{C8D081AF-68CA-4C10-A00C-60375FA5810A}" dt="2023-11-12T20:54:35.544" v="795" actId="693"/>
          <ac:cxnSpMkLst>
            <pc:docMk/>
            <pc:sldMk cId="692982913" sldId="256"/>
            <ac:cxnSpMk id="58" creationId="{842922E7-7569-C36C-EBDD-AB4CE1D8B061}"/>
          </ac:cxnSpMkLst>
        </pc:cxnChg>
        <pc:cxnChg chg="add mod">
          <ac:chgData name="Rune Hylsberg Jacobsen" userId="3a9b8b58-2548-4dde-bb33-68b3378eab14" providerId="ADAL" clId="{C8D081AF-68CA-4C10-A00C-60375FA5810A}" dt="2023-11-12T20:50:43.299" v="732" actId="1076"/>
          <ac:cxnSpMkLst>
            <pc:docMk/>
            <pc:sldMk cId="692982913" sldId="256"/>
            <ac:cxnSpMk id="66" creationId="{39474E8C-5B32-0BEF-3418-3E0C6A95149B}"/>
          </ac:cxnSpMkLst>
        </pc:cxnChg>
        <pc:cxnChg chg="mod">
          <ac:chgData name="Rune Hylsberg Jacobsen" userId="3a9b8b58-2548-4dde-bb33-68b3378eab14" providerId="ADAL" clId="{C8D081AF-68CA-4C10-A00C-60375FA5810A}" dt="2023-11-12T20:52:59.409" v="778"/>
          <ac:cxnSpMkLst>
            <pc:docMk/>
            <pc:sldMk cId="692982913" sldId="256"/>
            <ac:cxnSpMk id="71" creationId="{58DE124E-C4AB-E8A5-C279-1364EB486D17}"/>
          </ac:cxnSpMkLst>
        </pc:cxnChg>
        <pc:cxnChg chg="mod">
          <ac:chgData name="Rune Hylsberg Jacobsen" userId="3a9b8b58-2548-4dde-bb33-68b3378eab14" providerId="ADAL" clId="{C8D081AF-68CA-4C10-A00C-60375FA5810A}" dt="2023-11-12T20:52:59.409" v="778"/>
          <ac:cxnSpMkLst>
            <pc:docMk/>
            <pc:sldMk cId="692982913" sldId="256"/>
            <ac:cxnSpMk id="72" creationId="{AE071210-7A79-394E-40ED-5DBD04990E44}"/>
          </ac:cxnSpMkLst>
        </pc:cxnChg>
      </pc:sldChg>
      <pc:sldChg chg="addSp delSp modSp new mod modClrScheme chgLayout">
        <pc:chgData name="Rune Hylsberg Jacobsen" userId="3a9b8b58-2548-4dde-bb33-68b3378eab14" providerId="ADAL" clId="{C8D081AF-68CA-4C10-A00C-60375FA5810A}" dt="2023-11-15T08:59:15.660" v="3339" actId="6549"/>
        <pc:sldMkLst>
          <pc:docMk/>
          <pc:sldMk cId="1937836227" sldId="257"/>
        </pc:sldMkLst>
        <pc:spChg chg="add del mod ord">
          <ac:chgData name="Rune Hylsberg Jacobsen" userId="3a9b8b58-2548-4dde-bb33-68b3378eab14" providerId="ADAL" clId="{C8D081AF-68CA-4C10-A00C-60375FA5810A}" dt="2023-11-12T21:03:00.818" v="1037" actId="478"/>
          <ac:spMkLst>
            <pc:docMk/>
            <pc:sldMk cId="1937836227" sldId="257"/>
            <ac:spMk id="2" creationId="{F865C994-2BB8-0F70-BC82-7E28A2AB0600}"/>
          </ac:spMkLst>
        </pc:spChg>
        <pc:spChg chg="add del mod">
          <ac:chgData name="Rune Hylsberg Jacobsen" userId="3a9b8b58-2548-4dde-bb33-68b3378eab14" providerId="ADAL" clId="{C8D081AF-68CA-4C10-A00C-60375FA5810A}" dt="2023-11-12T20:57:09.756" v="849" actId="3680"/>
          <ac:spMkLst>
            <pc:docMk/>
            <pc:sldMk cId="1937836227" sldId="257"/>
            <ac:spMk id="3" creationId="{D9C3E1B8-AAD0-F7E4-4251-83D7AC2E90C0}"/>
          </ac:spMkLst>
        </pc:spChg>
        <pc:graphicFrameChg chg="add mod ord modGraphic">
          <ac:chgData name="Rune Hylsberg Jacobsen" userId="3a9b8b58-2548-4dde-bb33-68b3378eab14" providerId="ADAL" clId="{C8D081AF-68CA-4C10-A00C-60375FA5810A}" dt="2023-11-15T08:59:15.660" v="3339" actId="6549"/>
          <ac:graphicFrameMkLst>
            <pc:docMk/>
            <pc:sldMk cId="1937836227" sldId="257"/>
            <ac:graphicFrameMk id="4" creationId="{9C22BF94-DE47-0724-0FD8-2BCC31D4B370}"/>
          </ac:graphicFrameMkLst>
        </pc:graphicFrameChg>
        <pc:graphicFrameChg chg="add del mod">
          <ac:chgData name="Rune Hylsberg Jacobsen" userId="3a9b8b58-2548-4dde-bb33-68b3378eab14" providerId="ADAL" clId="{C8D081AF-68CA-4C10-A00C-60375FA5810A}" dt="2023-11-12T21:10:30.847" v="1144"/>
          <ac:graphicFrameMkLst>
            <pc:docMk/>
            <pc:sldMk cId="1937836227" sldId="257"/>
            <ac:graphicFrameMk id="5" creationId="{00DAF8BD-9280-AE42-5942-3B6298B585A1}"/>
          </ac:graphicFrameMkLst>
        </pc:graphicFrameChg>
      </pc:sldChg>
      <pc:sldChg chg="modSp add mod">
        <pc:chgData name="Rune Hylsberg Jacobsen" userId="3a9b8b58-2548-4dde-bb33-68b3378eab14" providerId="ADAL" clId="{C8D081AF-68CA-4C10-A00C-60375FA5810A}" dt="2023-11-15T08:59:11.174" v="3338" actId="20577"/>
        <pc:sldMkLst>
          <pc:docMk/>
          <pc:sldMk cId="2216962017" sldId="258"/>
        </pc:sldMkLst>
        <pc:graphicFrameChg chg="mod modGraphic">
          <ac:chgData name="Rune Hylsberg Jacobsen" userId="3a9b8b58-2548-4dde-bb33-68b3378eab14" providerId="ADAL" clId="{C8D081AF-68CA-4C10-A00C-60375FA5810A}" dt="2023-11-15T08:59:11.174" v="3338" actId="20577"/>
          <ac:graphicFrameMkLst>
            <pc:docMk/>
            <pc:sldMk cId="2216962017" sldId="258"/>
            <ac:graphicFrameMk id="4" creationId="{9C22BF94-DE47-0724-0FD8-2BCC31D4B370}"/>
          </ac:graphicFrameMkLst>
        </pc:graphicFrameChg>
      </pc:sldChg>
      <pc:sldChg chg="addSp modSp new mod modClrScheme chgLayout">
        <pc:chgData name="Rune Hylsberg Jacobsen" userId="3a9b8b58-2548-4dde-bb33-68b3378eab14" providerId="ADAL" clId="{C8D081AF-68CA-4C10-A00C-60375FA5810A}" dt="2023-11-15T09:00:52.322" v="3385" actId="20577"/>
        <pc:sldMkLst>
          <pc:docMk/>
          <pc:sldMk cId="503475438" sldId="259"/>
        </pc:sldMkLst>
        <pc:spChg chg="add mod">
          <ac:chgData name="Rune Hylsberg Jacobsen" userId="3a9b8b58-2548-4dde-bb33-68b3378eab14" providerId="ADAL" clId="{C8D081AF-68CA-4C10-A00C-60375FA5810A}" dt="2023-11-15T09:00:21.954" v="3352" actId="20577"/>
          <ac:spMkLst>
            <pc:docMk/>
            <pc:sldMk cId="503475438" sldId="259"/>
            <ac:spMk id="2" creationId="{81E590B2-9EBA-62D7-0819-A32749D66798}"/>
          </ac:spMkLst>
        </pc:spChg>
        <pc:spChg chg="add mod">
          <ac:chgData name="Rune Hylsberg Jacobsen" userId="3a9b8b58-2548-4dde-bb33-68b3378eab14" providerId="ADAL" clId="{C8D081AF-68CA-4C10-A00C-60375FA5810A}" dt="2023-11-15T09:00:52.322" v="3385" actId="20577"/>
          <ac:spMkLst>
            <pc:docMk/>
            <pc:sldMk cId="503475438" sldId="259"/>
            <ac:spMk id="3" creationId="{7B15AA47-97EC-FD93-E8F9-4DC83DDD9888}"/>
          </ac:spMkLst>
        </pc:spChg>
      </pc:sldChg>
      <pc:sldChg chg="modSp new mod">
        <pc:chgData name="Rune Hylsberg Jacobsen" userId="3a9b8b58-2548-4dde-bb33-68b3378eab14" providerId="ADAL" clId="{C8D081AF-68CA-4C10-A00C-60375FA5810A}" dt="2023-11-15T09:04:20.294" v="3412" actId="20577"/>
        <pc:sldMkLst>
          <pc:docMk/>
          <pc:sldMk cId="3560108561" sldId="260"/>
        </pc:sldMkLst>
        <pc:spChg chg="mod">
          <ac:chgData name="Rune Hylsberg Jacobsen" userId="3a9b8b58-2548-4dde-bb33-68b3378eab14" providerId="ADAL" clId="{C8D081AF-68CA-4C10-A00C-60375FA5810A}" dt="2023-11-15T09:04:20.294" v="3412" actId="20577"/>
          <ac:spMkLst>
            <pc:docMk/>
            <pc:sldMk cId="3560108561" sldId="260"/>
            <ac:spMk id="3" creationId="{99B6D845-69C6-8A86-F3DA-6B9E18DD6D95}"/>
          </ac:spMkLst>
        </pc:spChg>
      </pc:sldChg>
    </pc:docChg>
  </pc:docChgLst>
  <pc:docChgLst>
    <pc:chgData name="Rune Hylsberg Jacobsen" userId="S::au13241@uni.au.dk::3a9b8b58-2548-4dde-bb33-68b3378eab14" providerId="AD" clId="Web-{FD9D6C38-88C5-4FB6-AF79-433D556C8FB2}"/>
    <pc:docChg chg="delSld modSld">
      <pc:chgData name="Rune Hylsberg Jacobsen" userId="S::au13241@uni.au.dk::3a9b8b58-2548-4dde-bb33-68b3378eab14" providerId="AD" clId="Web-{FD9D6C38-88C5-4FB6-AF79-433D556C8FB2}" dt="2023-11-15T09:55:38.289" v="59" actId="20577"/>
      <pc:docMkLst>
        <pc:docMk/>
      </pc:docMkLst>
      <pc:sldChg chg="modSp">
        <pc:chgData name="Rune Hylsberg Jacobsen" userId="S::au13241@uni.au.dk::3a9b8b58-2548-4dde-bb33-68b3378eab14" providerId="AD" clId="Web-{FD9D6C38-88C5-4FB6-AF79-433D556C8FB2}" dt="2023-11-15T09:55:38.289" v="59" actId="20577"/>
        <pc:sldMkLst>
          <pc:docMk/>
          <pc:sldMk cId="503475438" sldId="259"/>
        </pc:sldMkLst>
        <pc:spChg chg="mod">
          <ac:chgData name="Rune Hylsberg Jacobsen" userId="S::au13241@uni.au.dk::3a9b8b58-2548-4dde-bb33-68b3378eab14" providerId="AD" clId="Web-{FD9D6C38-88C5-4FB6-AF79-433D556C8FB2}" dt="2023-11-15T09:52:09.941" v="1" actId="20577"/>
          <ac:spMkLst>
            <pc:docMk/>
            <pc:sldMk cId="503475438" sldId="259"/>
            <ac:spMk id="2" creationId="{81E590B2-9EBA-62D7-0819-A32749D66798}"/>
          </ac:spMkLst>
        </pc:spChg>
        <pc:spChg chg="mod">
          <ac:chgData name="Rune Hylsberg Jacobsen" userId="S::au13241@uni.au.dk::3a9b8b58-2548-4dde-bb33-68b3378eab14" providerId="AD" clId="Web-{FD9D6C38-88C5-4FB6-AF79-433D556C8FB2}" dt="2023-11-15T09:55:38.289" v="59" actId="20577"/>
          <ac:spMkLst>
            <pc:docMk/>
            <pc:sldMk cId="503475438" sldId="259"/>
            <ac:spMk id="3" creationId="{7B15AA47-97EC-FD93-E8F9-4DC83DDD9888}"/>
          </ac:spMkLst>
        </pc:spChg>
      </pc:sldChg>
      <pc:sldChg chg="del">
        <pc:chgData name="Rune Hylsberg Jacobsen" userId="S::au13241@uni.au.dk::3a9b8b58-2548-4dde-bb33-68b3378eab14" providerId="AD" clId="Web-{FD9D6C38-88C5-4FB6-AF79-433D556C8FB2}" dt="2023-11-15T09:53:33.490" v="49"/>
        <pc:sldMkLst>
          <pc:docMk/>
          <pc:sldMk cId="3560108561" sldId="260"/>
        </pc:sldMkLst>
      </pc:sldChg>
    </pc:docChg>
  </pc:docChgLst>
  <pc:docChgLst>
    <pc:chgData name="Jakob Lysgaard Rørsted" userId="cd98e76d-d8f4-4a3d-9112-fb068ba3e442" providerId="ADAL" clId="{BF83417D-6B4E-8941-B859-16DED19E3583}"/>
    <pc:docChg chg="custSel modSld">
      <pc:chgData name="Jakob Lysgaard Rørsted" userId="cd98e76d-d8f4-4a3d-9112-fb068ba3e442" providerId="ADAL" clId="{BF83417D-6B4E-8941-B859-16DED19E3583}" dt="2024-02-01T10:43:45.508" v="150" actId="207"/>
      <pc:docMkLst>
        <pc:docMk/>
      </pc:docMkLst>
      <pc:sldChg chg="addSp modSp mod">
        <pc:chgData name="Jakob Lysgaard Rørsted" userId="cd98e76d-d8f4-4a3d-9112-fb068ba3e442" providerId="ADAL" clId="{BF83417D-6B4E-8941-B859-16DED19E3583}" dt="2024-02-01T10:43:45.508" v="150" actId="207"/>
        <pc:sldMkLst>
          <pc:docMk/>
          <pc:sldMk cId="692982913" sldId="256"/>
        </pc:sldMkLst>
        <pc:spChg chg="add mod">
          <ac:chgData name="Jakob Lysgaard Rørsted" userId="cd98e76d-d8f4-4a3d-9112-fb068ba3e442" providerId="ADAL" clId="{BF83417D-6B4E-8941-B859-16DED19E3583}" dt="2024-02-01T10:42:46.020" v="102"/>
          <ac:spMkLst>
            <pc:docMk/>
            <pc:sldMk cId="692982913" sldId="256"/>
            <ac:spMk id="11" creationId="{169318B6-6F38-2BE0-A75F-885E5753A3E9}"/>
          </ac:spMkLst>
        </pc:spChg>
        <pc:spChg chg="mod">
          <ac:chgData name="Jakob Lysgaard Rørsted" userId="cd98e76d-d8f4-4a3d-9112-fb068ba3e442" providerId="ADAL" clId="{BF83417D-6B4E-8941-B859-16DED19E3583}" dt="2024-02-01T10:43:45.508" v="150" actId="207"/>
          <ac:spMkLst>
            <pc:docMk/>
            <pc:sldMk cId="692982913" sldId="256"/>
            <ac:spMk id="21" creationId="{27DAB989-1470-CE27-885C-069FBE4884AA}"/>
          </ac:spMkLst>
        </pc:spChg>
        <pc:cxnChg chg="add mod">
          <ac:chgData name="Jakob Lysgaard Rørsted" userId="cd98e76d-d8f4-4a3d-9112-fb068ba3e442" providerId="ADAL" clId="{BF83417D-6B4E-8941-B859-16DED19E3583}" dt="2024-02-01T10:43:39.994" v="149" actId="208"/>
          <ac:cxnSpMkLst>
            <pc:docMk/>
            <pc:sldMk cId="692982913" sldId="256"/>
            <ac:cxnSpMk id="6" creationId="{C63DC29A-D73B-DEF2-FF23-FCE53EA3BDEA}"/>
          </ac:cxnSpMkLst>
        </pc:cxnChg>
      </pc:sldChg>
      <pc:sldChg chg="modSp mod">
        <pc:chgData name="Jakob Lysgaard Rørsted" userId="cd98e76d-d8f4-4a3d-9112-fb068ba3e442" providerId="ADAL" clId="{BF83417D-6B4E-8941-B859-16DED19E3583}" dt="2024-02-01T10:41:08.431" v="69" actId="207"/>
        <pc:sldMkLst>
          <pc:docMk/>
          <pc:sldMk cId="1937836227" sldId="257"/>
        </pc:sldMkLst>
        <pc:graphicFrameChg chg="modGraphic">
          <ac:chgData name="Jakob Lysgaard Rørsted" userId="cd98e76d-d8f4-4a3d-9112-fb068ba3e442" providerId="ADAL" clId="{BF83417D-6B4E-8941-B859-16DED19E3583}" dt="2024-02-01T10:41:08.431" v="69" actId="207"/>
          <ac:graphicFrameMkLst>
            <pc:docMk/>
            <pc:sldMk cId="1937836227" sldId="257"/>
            <ac:graphicFrameMk id="4" creationId="{9C22BF94-DE47-0724-0FD8-2BCC31D4B370}"/>
          </ac:graphicFrameMkLst>
        </pc:graphicFrameChg>
      </pc:sldChg>
      <pc:sldChg chg="modSp mod">
        <pc:chgData name="Jakob Lysgaard Rørsted" userId="cd98e76d-d8f4-4a3d-9112-fb068ba3e442" providerId="ADAL" clId="{BF83417D-6B4E-8941-B859-16DED19E3583}" dt="2024-02-01T10:41:56.272" v="98" actId="20577"/>
        <pc:sldMkLst>
          <pc:docMk/>
          <pc:sldMk cId="2216962017" sldId="258"/>
        </pc:sldMkLst>
        <pc:graphicFrameChg chg="mod modGraphic">
          <ac:chgData name="Jakob Lysgaard Rørsted" userId="cd98e76d-d8f4-4a3d-9112-fb068ba3e442" providerId="ADAL" clId="{BF83417D-6B4E-8941-B859-16DED19E3583}" dt="2024-02-01T10:41:56.272" v="98" actId="20577"/>
          <ac:graphicFrameMkLst>
            <pc:docMk/>
            <pc:sldMk cId="2216962017" sldId="258"/>
            <ac:graphicFrameMk id="4" creationId="{9C22BF94-DE47-0724-0FD8-2BCC31D4B370}"/>
          </ac:graphicFrameMkLst>
        </pc:graphicFrameChg>
      </pc:sldChg>
    </pc:docChg>
  </pc:docChgLst>
  <pc:docChgLst>
    <pc:chgData name="Jakob Lysgaard Rørsted" userId="cd98e76d-d8f4-4a3d-9112-fb068ba3e442" providerId="ADAL" clId="{06E230BF-E1A9-1A45-B37A-0F5E2EF1FAA8}"/>
    <pc:docChg chg="modSld">
      <pc:chgData name="Jakob Lysgaard Rørsted" userId="cd98e76d-d8f4-4a3d-9112-fb068ba3e442" providerId="ADAL" clId="{06E230BF-E1A9-1A45-B37A-0F5E2EF1FAA8}" dt="2023-12-08T12:33:20.281" v="0" actId="1035"/>
      <pc:docMkLst>
        <pc:docMk/>
      </pc:docMkLst>
      <pc:sldChg chg="modSp mod">
        <pc:chgData name="Jakob Lysgaard Rørsted" userId="cd98e76d-d8f4-4a3d-9112-fb068ba3e442" providerId="ADAL" clId="{06E230BF-E1A9-1A45-B37A-0F5E2EF1FAA8}" dt="2023-12-08T12:33:20.281" v="0" actId="1035"/>
        <pc:sldMkLst>
          <pc:docMk/>
          <pc:sldMk cId="692982913" sldId="256"/>
        </pc:sldMkLst>
        <pc:spChg chg="mod">
          <ac:chgData name="Jakob Lysgaard Rørsted" userId="cd98e76d-d8f4-4a3d-9112-fb068ba3e442" providerId="ADAL" clId="{06E230BF-E1A9-1A45-B37A-0F5E2EF1FAA8}" dt="2023-12-08T12:33:20.281" v="0" actId="1035"/>
          <ac:spMkLst>
            <pc:docMk/>
            <pc:sldMk cId="692982913" sldId="256"/>
            <ac:spMk id="2" creationId="{C724EC12-1F58-7866-EE0B-A5A0D821DE1A}"/>
          </ac:spMkLst>
        </pc:spChg>
        <pc:cxnChg chg="mod">
          <ac:chgData name="Jakob Lysgaard Rørsted" userId="cd98e76d-d8f4-4a3d-9112-fb068ba3e442" providerId="ADAL" clId="{06E230BF-E1A9-1A45-B37A-0F5E2EF1FAA8}" dt="2023-12-08T12:33:20.281" v="0" actId="1035"/>
          <ac:cxnSpMkLst>
            <pc:docMk/>
            <pc:sldMk cId="692982913" sldId="256"/>
            <ac:cxnSpMk id="7" creationId="{D304F9A2-AC53-9E23-EB9A-344AA4C60B11}"/>
          </ac:cxnSpMkLst>
        </pc:cxnChg>
        <pc:cxnChg chg="mod">
          <ac:chgData name="Jakob Lysgaard Rørsted" userId="cd98e76d-d8f4-4a3d-9112-fb068ba3e442" providerId="ADAL" clId="{06E230BF-E1A9-1A45-B37A-0F5E2EF1FAA8}" dt="2023-12-08T12:33:20.281" v="0" actId="1035"/>
          <ac:cxnSpMkLst>
            <pc:docMk/>
            <pc:sldMk cId="692982913" sldId="256"/>
            <ac:cxnSpMk id="22" creationId="{4027167D-1E82-4D2E-4214-B922941606F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27D6-7889-44CA-BE49-BAEBDE707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A14A0-2E55-4886-A4D5-13E740B41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BD6CD-80F8-4B09-B5DC-926239596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5AE2C-259C-4081-8C7F-C04EE8A2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4FC9-164D-48F9-8830-3FC594CC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37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4AE4-EABA-41AD-A1F1-1E2C88C1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C428E-D321-485C-95B5-CC352E9E5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C0C27-AD81-41E5-9F9C-184014EF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4F551-7D43-40B8-A769-779B21C7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3C044-ED00-4A97-AF40-C5BDC197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727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0623C-7D09-4E52-A829-A97E32E82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90B27-2B85-4940-B635-776D063B6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EC373-A9E3-47C2-BDAA-A9D619DB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63021-6CA0-46EC-8EAF-452892237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0DF01-9851-4479-8919-6DA541B3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292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942E-AE21-4AAF-ADCE-3BFE4059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45EC6-9B7F-4104-ACBD-0482FDB8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264B6-0B0D-4EDA-8B34-994AE4A3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705D4-ECBF-42F2-8AB6-ABDCB8F5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26628-81B9-44C6-8599-9B76B41D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821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293F-34A9-479C-911E-A3755C068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7BC7B-D8F5-4F88-85A9-54BEB7873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9F0AA-4D86-46FE-82E9-758DBC52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89AD8-2B93-419C-B31E-00079D0A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3F665-2F58-4DFD-8863-57B3C140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0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D6CC-5A2B-4138-A215-7AA151CC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628C5-04B1-4F7C-A2D5-E99943CE8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002"/>
            <a:ext cx="5181600" cy="47124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D2F31-0034-4F8F-BBCD-6CC1D7EFF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002"/>
            <a:ext cx="5181600" cy="47124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685800" indent="-228600">
              <a:lnSpc>
                <a:spcPct val="100000"/>
              </a:lnSpc>
              <a:buFont typeface="Arial" panose="020B0604020202020204" pitchFamily="34" charset="0"/>
              <a:buChar char="–"/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5555C-1934-46BB-AAC3-1F37F0BB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61BA9-8465-4FA5-B4F2-1E9A188C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F4BD9-EFD8-4C3B-898B-ABB1F245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7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5367-0CBD-43B0-BA7E-A366A6C5E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64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05029-1861-49A7-AD34-0E1E75E87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3660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80C8-1132-42DC-8C9B-ABAFA669F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71149"/>
            <a:ext cx="5157787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EF443-43A6-4A87-88F9-20F62C637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3660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FDCBE-6D96-4861-9A41-6C4490A14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71149"/>
            <a:ext cx="5183188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4B579-D682-4F0D-BFEE-CA9BAA3F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53845-3F83-4F70-A063-CBCF6049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8A5E1-9AEE-4FFD-9D29-4C55A197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120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F6EB-49E8-45BA-9127-3AE42B33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F413A-814B-40A9-9624-DA5C5E26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9B777-CFE5-4F84-81CE-8950ACC7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1FD0A-70C7-4D92-8124-73695D26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64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F916C-EA2B-4836-ACC3-A8AE3229E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46D2C-5460-44A4-8C94-41BE6B93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80D6E-9E2C-4A02-A061-A534045B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077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E492-9F14-46C6-AB89-7469DEFC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7C01E-72B5-4174-A8E0-695129266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7ACA7-2DF7-444A-914E-282303CB2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10CB4-53BB-412A-88B1-C0E3184E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83E33-1051-4BA1-889C-02969DEF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28986-9ADF-42E5-AC04-4762FE1C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22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EC94E-6BBA-467D-86F6-6E86EEC4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3B8FEF-0E43-406A-B03B-CC2B0FF82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FF92C-505F-4B59-B476-011DAFA55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12391-09D1-413F-B196-C0E07F62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58BC-2651-40BC-88A7-10D29E846A51}" type="datetimeFigureOut">
              <a:rPr lang="da-DK" smtClean="0"/>
              <a:t>03.04.2024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32ACE-1C6F-411F-B2E6-4C1B4A74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85705-DECD-4452-AD69-9F502809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FDDF-5EE1-4299-B0C3-061BDD0E74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017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06A3E-46B1-428F-8C96-3B2A344EC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EDB78-8CB9-4D26-8FE5-624188FD7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6002"/>
            <a:ext cx="10515600" cy="47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F2202-EC63-4EF3-A5B6-606D67E62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B558BC-2651-40BC-88A7-10D29E846A51}" type="datetimeFigureOut">
              <a:rPr lang="da-DK" smtClean="0"/>
              <a:pPr/>
              <a:t>03.04.2024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5216D-A7B0-4FFC-B189-D9265C1C9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1393D-99FE-4DAC-8F75-820535B8F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31FDDF-5EE1-4299-B0C3-061BDD0E74D0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878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22BF94-DE47-0724-0FD8-2BCC31D4B37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1589637"/>
              </p:ext>
            </p:extLst>
          </p:nvPr>
        </p:nvGraphicFramePr>
        <p:xfrm>
          <a:off x="274320" y="228885"/>
          <a:ext cx="11684000" cy="6648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4080">
                  <a:extLst>
                    <a:ext uri="{9D8B030D-6E8A-4147-A177-3AD203B41FA5}">
                      <a16:colId xmlns:a16="http://schemas.microsoft.com/office/drawing/2014/main" val="148040313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1114347219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743790189"/>
                    </a:ext>
                  </a:extLst>
                </a:gridCol>
                <a:gridCol w="2092960">
                  <a:extLst>
                    <a:ext uri="{9D8B030D-6E8A-4147-A177-3AD203B41FA5}">
                      <a16:colId xmlns:a16="http://schemas.microsoft.com/office/drawing/2014/main" val="13389131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60318966"/>
                    </a:ext>
                  </a:extLst>
                </a:gridCol>
              </a:tblGrid>
              <a:tr h="414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CHARTER FOR WORKING GROUP</a:t>
                      </a:r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2862"/>
                  </a:ext>
                </a:extLst>
              </a:tr>
              <a:tr h="414446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 Working Group Name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Milestones</a:t>
                      </a:r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318819"/>
                  </a:ext>
                </a:extLst>
              </a:tr>
              <a:tr h="43431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Acronym</a:t>
                      </a:r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xyz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da-DK" sz="1200" b="1" i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da-DK" sz="1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</a:t>
                      </a:r>
                      <a:endParaRPr lang="da-DK" sz="1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44552912"/>
                  </a:ext>
                </a:extLst>
              </a:tr>
              <a:tr h="65961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preparation | Under review |  Active |  Ended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Jun-24</a:t>
                      </a:r>
                      <a:endParaRPr lang="da-DK" sz="1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92118597"/>
                  </a:ext>
                </a:extLst>
              </a:tr>
              <a:tr h="53974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Charter home page link</a:t>
                      </a:r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space.au.dk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xyz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Dec-24</a:t>
                      </a:r>
                      <a:endParaRPr lang="da-DK" sz="1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34439223"/>
                  </a:ext>
                </a:extLst>
              </a:tr>
              <a:tr h="59634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Chairs</a:t>
                      </a:r>
                      <a:endParaRPr lang="da-DK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NN1 (chair)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NN2 (vice chair)</a:t>
                      </a:r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532990"/>
                  </a:ext>
                </a:extLst>
              </a:tr>
              <a:tr h="59634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theme(s)</a:t>
                      </a:r>
                      <a:endParaRPr lang="da-DK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 Hub | Earth Observations | Space Exploration | Education and Learning | Space and Humanities</a:t>
                      </a:r>
                      <a:endParaRPr lang="da-DK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5548032"/>
                  </a:ext>
                </a:extLst>
              </a:tr>
              <a:tr h="495643">
                <a:tc rowSpan="6"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provide a short, clear description of the working group</a:t>
                      </a:r>
                      <a:endParaRPr lang="da-DK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22906852"/>
                  </a:ext>
                </a:extLst>
              </a:tr>
              <a:tr h="495643"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47060994"/>
                  </a:ext>
                </a:extLst>
              </a:tr>
              <a:tr h="495643"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8396161"/>
                  </a:ext>
                </a:extLst>
              </a:tr>
              <a:tr h="495643"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86005743"/>
                  </a:ext>
                </a:extLst>
              </a:tr>
              <a:tr h="495643"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1893781"/>
                  </a:ext>
                </a:extLst>
              </a:tr>
              <a:tr h="495643">
                <a:tc gridSpan="2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1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83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headEnd type="none" w="med" len="med"/>
          <a:tailEnd type="arrow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 w="12700">
          <a:solidFill>
            <a:schemeClr val="tx1"/>
          </a:solidFill>
        </a:ln>
      </a:spPr>
      <a:bodyPr wrap="square" rtlCol="0" anchor="ctr">
        <a:noAutofit/>
      </a:bodyPr>
      <a:lstStyle>
        <a:defPPr algn="ctr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mple-Arial.potx" id="{435DEF9C-E09A-46B6-84B5-18F6AFE025F8}" vid="{B7EAB4D7-0417-4819-910F-9FE2D2345FA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c2ebc8-0827-46c1-b53b-28620a964715">
      <Terms xmlns="http://schemas.microsoft.com/office/infopath/2007/PartnerControls"/>
    </lcf76f155ced4ddcb4097134ff3c332f>
    <TaxCatchAll xmlns="d59f4984-8d99-46cc-bf2c-0272dbe624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EC16474BEB764B878DAC6B9F08AD05" ma:contentTypeVersion="12" ma:contentTypeDescription="Opret et nyt dokument." ma:contentTypeScope="" ma:versionID="194793dd910f279f4ca776eeafb74a2c">
  <xsd:schema xmlns:xsd="http://www.w3.org/2001/XMLSchema" xmlns:xs="http://www.w3.org/2001/XMLSchema" xmlns:p="http://schemas.microsoft.com/office/2006/metadata/properties" xmlns:ns2="f1c2ebc8-0827-46c1-b53b-28620a964715" xmlns:ns3="d59f4984-8d99-46cc-bf2c-0272dbe6242b" targetNamespace="http://schemas.microsoft.com/office/2006/metadata/properties" ma:root="true" ma:fieldsID="c1cc83fd46a5fb0c7c8b3732a793438a" ns2:_="" ns3:_="">
    <xsd:import namespace="f1c2ebc8-0827-46c1-b53b-28620a964715"/>
    <xsd:import namespace="d59f4984-8d99-46cc-bf2c-0272dbe62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2ebc8-0827-46c1-b53b-28620a9647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5cd08861-88c0-49b2-8510-903f698cfa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f4984-8d99-46cc-bf2c-0272dbe6242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2a07f0b-616e-42d7-97e4-9a7e721defb6}" ma:internalName="TaxCatchAll" ma:showField="CatchAllData" ma:web="d59f4984-8d99-46cc-bf2c-0272dbe62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F6A00B-3DDB-4D60-87CD-2401977F67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5DAF20-58E3-4DBA-9DCF-D8976AEF4AB5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d59f4984-8d99-46cc-bf2c-0272dbe6242b"/>
    <ds:schemaRef ds:uri="f1c2ebc8-0827-46c1-b53b-28620a96471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6CC27B-34C4-42C9-8040-453B94AB69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c2ebc8-0827-46c1-b53b-28620a964715"/>
    <ds:schemaRef ds:uri="d59f4984-8d99-46cc-bf2c-0272dbe624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Simple-Arial</Template>
  <TotalTime>207</TotalTime>
  <Words>86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Rune Hylsberg Jacobsen</dc:creator>
  <cp:lastModifiedBy>Jakob Lysgaard Rørsted</cp:lastModifiedBy>
  <cp:revision>13</cp:revision>
  <dcterms:created xsi:type="dcterms:W3CDTF">2023-11-12T19:48:21Z</dcterms:created>
  <dcterms:modified xsi:type="dcterms:W3CDTF">2024-04-03T09:58:17Z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0x01010071EC16474BEB764B878DAC6B9F08AD05</vt:lpwstr>
  </property>
  <property fmtid="{D5CDD505-2E9C-101B-9397-08002B2CF9AE}" pid="3" name="MediaServiceImageTags">
    <vt:lpwstr/>
  </property>
</Properties>
</file>